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61">
          <p15:clr>
            <a:srgbClr val="A4A3A4"/>
          </p15:clr>
        </p15:guide>
        <p15:guide id="2" pos="301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oEDf3AKirFxTPxkKde7P5WtSG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AF82EEE-983A-435C-BF44-F9847A2D2490}">
  <a:tblStyle styleId="{DAF82EEE-983A-435C-BF44-F9847A2D249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-72"/>
      </p:cViewPr>
      <p:guideLst>
        <p:guide orient="horz" pos="1661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0853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0f9e80d3eeceb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0f9e80d3eeceb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60f9e80d3eeceb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0f9e80d3eeceb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0f9e80d3eeceb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60f9e80d3eeceb1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0f9e80d3eeceb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0f9e80d3eeceb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60f9e80d3eeceb1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0f9e80d3eeceb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0f9e80d3eeceb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60f9e80d3eeceb1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0f9e80d3eeceb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0f9e80d3eeceb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60f9e80d3eeceb1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0f9e80d3eeceb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0f9e80d3eeceb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60f9e80d3eeceb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0f9e80d3eeceb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0f9e80d3eeceb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60f9e80d3eeceb1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0f9e80d3eeceb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0f9e80d3eeceb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60f9e80d3eeceb1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0f9e80d3eeceb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0f9e80d3eeceb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60f9e80d3eeceb1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f9e80d3eeceb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0f9e80d3eeceb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60f9e80d3eeceb1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0f9e80d3eeceb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0f9e80d3eeceb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60f9e80d3eeceb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0f9e80d3eeceb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0f9e80d3eeceb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60f9e80d3eeceb1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0f9e80d3eeceb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0f9e80d3eeceb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60f9e80d3eeceb1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0f9e80d3eeceb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0f9e80d3eeceb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60f9e80d3eeceb1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0f9e80d3eeceb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0f9e80d3eeceb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60f9e80d3eeceb1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0f9e80d3eeceb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0f9e80d3eeceb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60f9e80d3eeceb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0f9e80d3eeceb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0f9e80d3eeceb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60f9e80d3eeceb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f9e80d3eeceb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0f9e80d3eeceb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60f9e80d3eeceb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0f9e80d3eeceb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0f9e80d3eeceb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60f9e80d3eeceb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0f9e80d3eeceb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0f9e80d3eeceb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60f9e80d3eeceb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0f9e80d3eeceb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0f9e80d3eeceb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60f9e80d3eeceb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0f9e80d3eeceb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0f9e80d3eeceb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60f9e80d3eeceb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84" name="Google Shape;84;p34"/>
          <p:cNvSpPr>
            <a:spLocks noGrp="1"/>
          </p:cNvSpPr>
          <p:nvPr>
            <p:ph type="title"/>
          </p:nvPr>
        </p:nvSpPr>
        <p:spPr>
          <a:xfrm>
            <a:off x="323528" y="152744"/>
            <a:ext cx="8496944" cy="972000"/>
          </a:xfrm>
          <a:prstGeom prst="roundRect">
            <a:avLst>
              <a:gd name="adj" fmla="val 16667"/>
            </a:avLst>
          </a:prstGeom>
          <a:solidFill>
            <a:srgbClr val="FF0F0F">
              <a:alpha val="9411"/>
            </a:srgbClr>
          </a:solidFill>
          <a:ln w="9525" cap="flat" cmpd="sng">
            <a:solidFill>
              <a:srgbClr val="FF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5" name="Google Shape;85;p34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 rot="-2168749">
            <a:off x="701824" y="2708655"/>
            <a:ext cx="7740352" cy="144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92" name="Google Shape;92;p35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 rot="-2168749">
            <a:off x="701824" y="2708655"/>
            <a:ext cx="7740352" cy="144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5" name="Google Shape;25;p26"/>
          <p:cNvSpPr>
            <a:spLocks noGrp="1"/>
          </p:cNvSpPr>
          <p:nvPr>
            <p:ph type="title"/>
          </p:nvPr>
        </p:nvSpPr>
        <p:spPr>
          <a:xfrm>
            <a:off x="323528" y="152744"/>
            <a:ext cx="8496944" cy="972000"/>
          </a:xfrm>
          <a:prstGeom prst="roundRect">
            <a:avLst>
              <a:gd name="adj" fmla="val 16667"/>
            </a:avLst>
          </a:prstGeom>
          <a:solidFill>
            <a:srgbClr val="FF0F0F">
              <a:alpha val="9411"/>
            </a:srgbClr>
          </a:solidFill>
          <a:ln w="9525" cap="flat" cmpd="sng">
            <a:solidFill>
              <a:srgbClr val="FF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32" name="Google Shape;32;p27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 rot="-2168749">
            <a:off x="701824" y="2708655"/>
            <a:ext cx="7740352" cy="144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9" name="Google Shape;39;p28"/>
          <p:cNvSpPr>
            <a:spLocks noGrp="1"/>
          </p:cNvSpPr>
          <p:nvPr>
            <p:ph type="title"/>
          </p:nvPr>
        </p:nvSpPr>
        <p:spPr>
          <a:xfrm>
            <a:off x="323528" y="152744"/>
            <a:ext cx="8496944" cy="972000"/>
          </a:xfrm>
          <a:prstGeom prst="roundRect">
            <a:avLst>
              <a:gd name="adj" fmla="val 16667"/>
            </a:avLst>
          </a:prstGeom>
          <a:solidFill>
            <a:srgbClr val="FF0F0F">
              <a:alpha val="9411"/>
            </a:srgbClr>
          </a:solidFill>
          <a:ln w="9525" cap="flat" cmpd="sng">
            <a:solidFill>
              <a:srgbClr val="FF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28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 rot="-2168749">
            <a:off x="701824" y="2708655"/>
            <a:ext cx="7740352" cy="144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9" name="Google Shape;49;p29"/>
          <p:cNvSpPr>
            <a:spLocks noGrp="1"/>
          </p:cNvSpPr>
          <p:nvPr>
            <p:ph type="title"/>
          </p:nvPr>
        </p:nvSpPr>
        <p:spPr>
          <a:xfrm>
            <a:off x="323528" y="152744"/>
            <a:ext cx="8496944" cy="972000"/>
          </a:xfrm>
          <a:prstGeom prst="roundRect">
            <a:avLst>
              <a:gd name="adj" fmla="val 16667"/>
            </a:avLst>
          </a:prstGeom>
          <a:solidFill>
            <a:srgbClr val="FF0F0F">
              <a:alpha val="9411"/>
            </a:srgbClr>
          </a:solidFill>
          <a:ln w="9525" cap="flat" cmpd="sng">
            <a:solidFill>
              <a:srgbClr val="FF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29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 rot="-2168749">
            <a:off x="701824" y="2708655"/>
            <a:ext cx="7740352" cy="144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5" name="Google Shape;55;p30"/>
          <p:cNvSpPr>
            <a:spLocks noGrp="1"/>
          </p:cNvSpPr>
          <p:nvPr>
            <p:ph type="title"/>
          </p:nvPr>
        </p:nvSpPr>
        <p:spPr>
          <a:xfrm>
            <a:off x="323528" y="152744"/>
            <a:ext cx="8496944" cy="972000"/>
          </a:xfrm>
          <a:prstGeom prst="roundRect">
            <a:avLst>
              <a:gd name="adj" fmla="val 16667"/>
            </a:avLst>
          </a:prstGeom>
          <a:solidFill>
            <a:srgbClr val="FF0F0F">
              <a:alpha val="9411"/>
            </a:srgbClr>
          </a:solidFill>
          <a:ln w="9525" cap="flat" cmpd="sng">
            <a:solidFill>
              <a:srgbClr val="FF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Google Shape;56;p30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 rot="-2168749">
            <a:off x="701824" y="2708655"/>
            <a:ext cx="7740352" cy="144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61" name="Google Shape;61;p31"/>
          <p:cNvSpPr>
            <a:spLocks noGrp="1"/>
          </p:cNvSpPr>
          <p:nvPr>
            <p:ph type="title"/>
          </p:nvPr>
        </p:nvSpPr>
        <p:spPr>
          <a:xfrm>
            <a:off x="323528" y="152744"/>
            <a:ext cx="8496944" cy="972000"/>
          </a:xfrm>
          <a:prstGeom prst="roundRect">
            <a:avLst>
              <a:gd name="adj" fmla="val 16667"/>
            </a:avLst>
          </a:prstGeom>
          <a:solidFill>
            <a:srgbClr val="FF0F0F">
              <a:alpha val="9411"/>
            </a:srgbClr>
          </a:solidFill>
          <a:ln w="9525" cap="flat" cmpd="sng">
            <a:solidFill>
              <a:srgbClr val="FF0F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" name="Google Shape;62;p31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 rot="-2168749">
            <a:off x="701824" y="2708655"/>
            <a:ext cx="7740352" cy="144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70" name="Google Shape;70;p32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 rot="-2168749">
            <a:off x="701824" y="2708655"/>
            <a:ext cx="7740352" cy="144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78" name="Google Shape;78;p33"/>
          <p:cNvPicPr preferRelativeResize="0"/>
          <p:nvPr/>
        </p:nvPicPr>
        <p:blipFill rotWithShape="1">
          <a:blip r:embed="rId2">
            <a:alphaModFix amt="8000"/>
          </a:blip>
          <a:srcRect/>
          <a:stretch/>
        </p:blipFill>
        <p:spPr>
          <a:xfrm rot="-2168749">
            <a:off x="701824" y="2708655"/>
            <a:ext cx="7740352" cy="144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685800" y="13824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dirty="0"/>
              <a:t> </a:t>
            </a:r>
            <a:r>
              <a:rPr lang="ru-RU" sz="3600" dirty="0" smtClean="0"/>
              <a:t>   </a:t>
            </a:r>
            <a:r>
              <a:rPr lang="en-AU" sz="3600" dirty="0" smtClean="0"/>
              <a:t> </a:t>
            </a:r>
            <a:r>
              <a:rPr lang="en-AU" sz="3600" dirty="0">
                <a:solidFill>
                  <a:srgbClr val="002060"/>
                </a:solidFill>
              </a:rPr>
              <a:t>Present </a:t>
            </a:r>
            <a:r>
              <a:rPr lang="en-AU" sz="3600" dirty="0" smtClean="0">
                <a:solidFill>
                  <a:srgbClr val="002060"/>
                </a:solidFill>
              </a:rPr>
              <a:t>Perfect </a:t>
            </a:r>
            <a:r>
              <a:rPr lang="en-AU" sz="3600" dirty="0">
                <a:solidFill>
                  <a:srgbClr val="002060"/>
                </a:solidFill>
              </a:rPr>
              <a:t>S</a:t>
            </a:r>
            <a:r>
              <a:rPr lang="en-AU" sz="3600" dirty="0" smtClean="0">
                <a:solidFill>
                  <a:srgbClr val="002060"/>
                </a:solidFill>
              </a:rPr>
              <a:t>imple                  </a:t>
            </a:r>
            <a:r>
              <a:rPr lang="en-AU" sz="3600" dirty="0">
                <a:solidFill>
                  <a:srgbClr val="002060"/>
                </a:solidFill>
              </a:rPr>
              <a:t>(I have played)</a:t>
            </a:r>
            <a:br>
              <a:rPr lang="en-AU" sz="3600" dirty="0">
                <a:solidFill>
                  <a:srgbClr val="002060"/>
                </a:solidFill>
              </a:rPr>
            </a:br>
            <a:r>
              <a:rPr lang="en-AU" sz="3600" dirty="0">
                <a:solidFill>
                  <a:srgbClr val="002060"/>
                </a:solidFill>
              </a:rPr>
              <a:t/>
            </a:r>
            <a:br>
              <a:rPr lang="en-AU" sz="3600" dirty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the 7</a:t>
            </a:r>
            <a:r>
              <a:rPr lang="en-US" sz="3600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dirty="0" smtClean="0">
                <a:solidFill>
                  <a:srgbClr val="C00000"/>
                </a:solidFill>
              </a:rPr>
              <a:t> grade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610001" y="3463200"/>
            <a:ext cx="3923999" cy="54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4000" dirty="0" smtClean="0"/>
              <a:t>Lesson plan </a:t>
            </a:r>
            <a:endParaRPr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101" name="Google Shape;101;p1"/>
          <p:cNvGraphicFramePr/>
          <p:nvPr/>
        </p:nvGraphicFramePr>
        <p:xfrm>
          <a:off x="2624583" y="4784400"/>
          <a:ext cx="3894850" cy="947520"/>
        </p:xfrm>
        <a:graphic>
          <a:graphicData uri="http://schemas.openxmlformats.org/drawingml/2006/table">
            <a:tbl>
              <a:tblPr firstRow="1" bandRow="1">
                <a:noFill/>
                <a:tableStyleId>{DAF82EEE-983A-435C-BF44-F9847A2D2490}</a:tableStyleId>
              </a:tblPr>
              <a:tblGrid>
                <a:gridCol w="1947425"/>
                <a:gridCol w="1947425"/>
              </a:tblGrid>
              <a:tr h="50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AU" sz="1600" b="0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</a:t>
                      </a:r>
                      <a:endParaRPr sz="1600" b="0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AU" sz="1600" b="0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he/she/it</a:t>
                      </a:r>
                      <a:endParaRPr sz="1600" b="0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AU" sz="1600" b="0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we/you/they </a:t>
                      </a:r>
                      <a:endParaRPr sz="1600" b="0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8000" marR="91450" marT="108000" marB="108000">
                    <a:lnL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F0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AU" sz="1600" b="0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played                 has played              have played</a:t>
                      </a:r>
                      <a:endParaRPr sz="1400" u="none" strike="noStrike" cap="none"/>
                    </a:p>
                  </a:txBody>
                  <a:tcPr marL="108000" marR="91450" marT="108000" marB="108000">
                    <a:lnL w="12700" cap="flat" cmpd="sng">
                      <a:solidFill>
                        <a:srgbClr val="FF0F0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60f9e80d3eeceb1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71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60f9e80d3eeceb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60f9e80d3eeceb1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60f9e80d3eeceb1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60f9e80d3eeceb1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60f9e80d3eeceb1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60f9e80d3eeceb1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7662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60f9e80d3eeceb1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60f9e80d3eeceb1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60f9e80d3eeceb1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60f9e80d3eeceb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60f9e80d3eeceb1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60f9e80d3eeceb1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60f9e80d3eeceb1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60f9e80d3eeceb1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60f9e80d3eeceb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60f9e80d3eeceb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150" y="0"/>
            <a:ext cx="9209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60f9e80d3eeceb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60f9e80d3eeceb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60f9e80d3eeceb1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60f9e80d3eeceb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60f9e80d3eeceb1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</Words>
  <Application>Microsoft Office PowerPoint</Application>
  <PresentationFormat>Экран (4:3)</PresentationFormat>
  <Paragraphs>29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     Present Perfect Simple                  (I have played)  the 7th grade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VS5.1 – Present perfect simple                  (I have played)  Lesson 1/5</dc:title>
  <dc:creator>Kris Jagasia</dc:creator>
  <cp:lastModifiedBy>ADM</cp:lastModifiedBy>
  <cp:revision>2</cp:revision>
  <dcterms:created xsi:type="dcterms:W3CDTF">2013-10-15T14:55:27Z</dcterms:created>
  <dcterms:modified xsi:type="dcterms:W3CDTF">2022-12-15T06:47:59Z</dcterms:modified>
</cp:coreProperties>
</file>