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22.02.23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22.02.23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22.02.23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22.02.23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22.02.23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22.02.23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22.02.23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22.02.23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22.02.23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22.02.23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22.02.23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ср 22.02.23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y-KG" dirty="0" smtClean="0"/>
              <a:t>А.И.Сурантаев атындагы Кемин № 2 жалпы билим берүү орто мектеби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/>
          <a:lstStyle/>
          <a:p>
            <a:r>
              <a:rPr lang="ky-KG" dirty="0" smtClean="0"/>
              <a:t>Ата – энелер чогулушу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76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12968" cy="5865515"/>
          </a:xfrm>
        </p:spPr>
      </p:pic>
    </p:spTree>
    <p:extLst>
      <p:ext uri="{BB962C8B-B14F-4D97-AF65-F5344CB8AC3E}">
        <p14:creationId xmlns:p14="http://schemas.microsoft.com/office/powerpoint/2010/main" val="129912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784976" cy="5577483"/>
          </a:xfrm>
        </p:spPr>
      </p:pic>
    </p:spTree>
    <p:extLst>
      <p:ext uri="{BB962C8B-B14F-4D97-AF65-F5344CB8AC3E}">
        <p14:creationId xmlns:p14="http://schemas.microsoft.com/office/powerpoint/2010/main" val="70518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173804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865515"/>
          </a:xfrm>
        </p:spPr>
      </p:pic>
    </p:spTree>
    <p:extLst>
      <p:ext uri="{BB962C8B-B14F-4D97-AF65-F5344CB8AC3E}">
        <p14:creationId xmlns:p14="http://schemas.microsoft.com/office/powerpoint/2010/main" val="3928070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А.И.Сурантаев атындагы Кемин № 2 жалпы билим берүү орто мектеби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А.И.Сурантаев атындагы Кемин № 2 жалпы билим берүү орто мектеби </dc:title>
  <dc:creator>Admin</dc:creator>
  <cp:lastModifiedBy>Admin</cp:lastModifiedBy>
  <cp:revision>1</cp:revision>
  <dcterms:created xsi:type="dcterms:W3CDTF">2023-02-22T03:11:01Z</dcterms:created>
  <dcterms:modified xsi:type="dcterms:W3CDTF">2023-02-22T03:17:17Z</dcterms:modified>
</cp:coreProperties>
</file>