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22.02.23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92888" cy="1827634"/>
          </a:xfrm>
        </p:spPr>
        <p:txBody>
          <a:bodyPr>
            <a:normAutofit fontScale="90000"/>
          </a:bodyPr>
          <a:lstStyle/>
          <a:p>
            <a:r>
              <a:rPr lang="ky-KG" dirty="0" smtClean="0"/>
              <a:t>А.И.Сурантаев атындагы Кемин № 2 жалпы билим беруу орто мектеби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968624"/>
          </a:xfrm>
        </p:spPr>
        <p:txBody>
          <a:bodyPr/>
          <a:lstStyle/>
          <a:p>
            <a:r>
              <a:rPr lang="ky-KG" b="1" dirty="0" smtClean="0">
                <a:solidFill>
                  <a:srgbClr val="FF0000"/>
                </a:solidFill>
              </a:rPr>
              <a:t>Кемин ӨКМ өрт коопсуздугу боюнча инструктаж өтүп жаткан учуру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1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/>
              <a:t>Кемин ӨКМ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6764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476672"/>
            <a:ext cx="8415566" cy="5649491"/>
          </a:xfrm>
        </p:spPr>
      </p:pic>
    </p:spTree>
    <p:extLst>
      <p:ext uri="{BB962C8B-B14F-4D97-AF65-F5344CB8AC3E}">
        <p14:creationId xmlns:p14="http://schemas.microsoft.com/office/powerpoint/2010/main" val="123692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7" cy="6552728"/>
          </a:xfrm>
        </p:spPr>
      </p:pic>
    </p:spTree>
    <p:extLst>
      <p:ext uri="{BB962C8B-B14F-4D97-AF65-F5344CB8AC3E}">
        <p14:creationId xmlns:p14="http://schemas.microsoft.com/office/powerpoint/2010/main" val="207639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332656"/>
            <a:ext cx="8046156" cy="5793507"/>
          </a:xfrm>
        </p:spPr>
      </p:pic>
    </p:spTree>
    <p:extLst>
      <p:ext uri="{BB962C8B-B14F-4D97-AF65-F5344CB8AC3E}">
        <p14:creationId xmlns:p14="http://schemas.microsoft.com/office/powerpoint/2010/main" val="408259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/>
              <a:t>Кемин № 2 мектеби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96454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А.И.Сурантаев атындагы Кемин № 2 жалпы билим беруу орто мектеби</vt:lpstr>
      <vt:lpstr>Кемин ӨКМ</vt:lpstr>
      <vt:lpstr>Презентация PowerPoint</vt:lpstr>
      <vt:lpstr>Презентация PowerPoint</vt:lpstr>
      <vt:lpstr>Презентация PowerPoint</vt:lpstr>
      <vt:lpstr>Кемин № 2 мектеби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А.И.Сурантаев атындагы Кемин № 2 жалпы билим беруу орто мектеби</dc:title>
  <dc:creator>Admin</dc:creator>
  <cp:lastModifiedBy>Admin</cp:lastModifiedBy>
  <cp:revision>2</cp:revision>
  <dcterms:created xsi:type="dcterms:W3CDTF">2023-02-22T02:47:50Z</dcterms:created>
  <dcterms:modified xsi:type="dcterms:W3CDTF">2023-02-22T03:07:23Z</dcterms:modified>
</cp:coreProperties>
</file>